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5" r:id="rId9"/>
    <p:sldId id="264" r:id="rId10"/>
    <p:sldId id="265" r:id="rId11"/>
    <p:sldId id="274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2C7F-3327-452B-8348-14D3B0700C3A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95C3-1452-44B5-98D6-0ACD453893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105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2C7F-3327-452B-8348-14D3B0700C3A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95C3-1452-44B5-98D6-0ACD4538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316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2C7F-3327-452B-8348-14D3B0700C3A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95C3-1452-44B5-98D6-0ACD4538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7358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2C7F-3327-452B-8348-14D3B0700C3A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95C3-1452-44B5-98D6-0ACD45389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04395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2C7F-3327-452B-8348-14D3B0700C3A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95C3-1452-44B5-98D6-0ACD4538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309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2C7F-3327-452B-8348-14D3B0700C3A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95C3-1452-44B5-98D6-0ACD45389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53804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2C7F-3327-452B-8348-14D3B0700C3A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95C3-1452-44B5-98D6-0ACD4538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6396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2C7F-3327-452B-8348-14D3B0700C3A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95C3-1452-44B5-98D6-0ACD4538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9715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2C7F-3327-452B-8348-14D3B0700C3A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95C3-1452-44B5-98D6-0ACD4538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422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2C7F-3327-452B-8348-14D3B0700C3A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95C3-1452-44B5-98D6-0ACD4538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623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2C7F-3327-452B-8348-14D3B0700C3A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95C3-1452-44B5-98D6-0ACD4538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628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2C7F-3327-452B-8348-14D3B0700C3A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95C3-1452-44B5-98D6-0ACD4538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694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2C7F-3327-452B-8348-14D3B0700C3A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95C3-1452-44B5-98D6-0ACD4538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04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2C7F-3327-452B-8348-14D3B0700C3A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95C3-1452-44B5-98D6-0ACD4538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866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2C7F-3327-452B-8348-14D3B0700C3A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95C3-1452-44B5-98D6-0ACD4538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041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2C7F-3327-452B-8348-14D3B0700C3A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95C3-1452-44B5-98D6-0ACD4538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069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2C7F-3327-452B-8348-14D3B0700C3A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B95C3-1452-44B5-98D6-0ACD4538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313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142C7F-3327-452B-8348-14D3B0700C3A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18B95C3-1452-44B5-98D6-0ACD45389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1129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7984" y="818867"/>
            <a:ext cx="10288589" cy="260672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КГБУЗ «Владивостокский клинико-диагностический центр»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Прогулка с врачом»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7983" y="5445456"/>
            <a:ext cx="7478893" cy="9280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проекта </a:t>
            </a:r>
            <a:r>
              <a:rPr lang="ru-RU" sz="24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Кабиева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А.А.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главный врач КГБУЗ «ВКДЦ»</a:t>
            </a:r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 smtClean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56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41193"/>
            <a:ext cx="9524313" cy="1405719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УСПЕШНОСТЬ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 «Прогулка с врачом»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2019869"/>
            <a:ext cx="9660790" cy="4421874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 жителей Владивостока, общественных организаций и рабочих коллективов к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пректу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протяжении 7 лет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Регулярность мероприятий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каждая суббота, 10 час. Утра не зависимо от времени года, погоды и праздничных дней.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Принятие опыта другими организациями (АНО»Твой ЗОЖ»,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Арсеньевская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ЦГБ), отдельными группами граждан в различных городах и муниципальных районах Приморского края (Находка, Уссурийск, Красноармейский район, Пограничный район и другие)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Снижение фактора риска «Низкая физическая активность» в развитии хронических неинфекционных заболеваний в Приморском крае с 24% в 2017г до 17% в 2019 году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95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1026" name="Picture 2" descr="\\Zav_profilaktik\папка обмена\Дега И.Л\Спасск, Дальнереченск, Кавалерово, Дальнегорск 2016г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70025" y="-1922463"/>
            <a:ext cx="15133638" cy="1070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071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531" y="1607654"/>
            <a:ext cx="9224062" cy="2391139"/>
          </a:xfrm>
        </p:spPr>
        <p:txBody>
          <a:bodyPr>
            <a:norm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331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28" y="382138"/>
            <a:ext cx="8534401" cy="1599212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Приоритетная задача Проекта  «Прогулка с врачом»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5028" y="2680648"/>
            <a:ext cx="9128529" cy="2969526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Пропаганда идей здорового образа жизни путём компетентного информирования населения г. Владивостока и Приморского края об обязательной профилактической диагностике своего здоровья и приобщение граждан к аэробным физическим нагрузкам, снижающим риск развития хронических неинфекционных заболеваний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47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5971" y="1547883"/>
            <a:ext cx="9128529" cy="3651913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«Прогулка с врачом»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 запущен во Владивостоке в 2012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 успешно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реализуется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протяжении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лет. За этот период в нём приняло участие более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7000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2014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работа по Проекту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началась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других городах и муниципальных образованиях Приморского края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93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5970" y="682388"/>
            <a:ext cx="10602489" cy="5663821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Здоровье общества – интегральная величина, отображающая качество жизни и создающая благоприятные возможности для успешного будущего развития государства. В числе других факторов, определяющих здоровье человека, экологическая ситуация (20%), наследственность (20%), качество работы системы здравоохранения (10%). Согласно этим данным, формирование у граждан стремления вести ЗОЖ должно стать приоритетным направлением деятельности всех социальных сфер общества, в противном случае риск снижения интегрального показателя здоровья нации и здоровья каждого её индивида возрастёт минимум на 50%. В обеспечении и поддержании здоровья индивида, как составляющей общества в целом, наиболее важную роль играет приверженность здоровому образу жизни (ЗОЖ) – 50%.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5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09183"/>
            <a:ext cx="8534400" cy="15450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Чему способствует Проект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Прогулка с врачом»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2033517"/>
            <a:ext cx="10015632" cy="439457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Акции Прогулка с врачом способствует рациональной организации жизнедеятельности человека на базе его ключевых биологических и социальных жизненно важных форм поведения – поведенческих факторов, которые вырабатывают навыки ЗОЖ. Пропаганда ЗОЖ в рамках Прогулки с врачом направлена на: положительное и результативное снижение или устранение факторов риска заболеваний и уменьшение затрат на лечение, увеличение продолжительности активной жизни, получение положительных эмоций, обеспечивающих хорошее взаимоотношение в семье и коллективе, на умение человека реализовать потребности в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самоактуализации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самореализации, обеспечивающих высокую социальную активность и социальный успех, повышение работоспособности организма, отказ или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неприобщение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 вредным привычкам, умение рационально организовывать и распределять время с обязательным использованием средств и методов активного отдыха, хорошее настроение и оптимизм. </a:t>
            </a:r>
          </a:p>
        </p:txBody>
      </p:sp>
    </p:spTree>
    <p:extLst>
      <p:ext uri="{BB962C8B-B14F-4D97-AF65-F5344CB8AC3E}">
        <p14:creationId xmlns="" xmlns:p14="http://schemas.microsoft.com/office/powerpoint/2010/main" val="27206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31" y="327546"/>
            <a:ext cx="10629781" cy="1067329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Прогулка с врачом»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5031" y="2047163"/>
            <a:ext cx="10015632" cy="346653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у населения навыков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ведения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здорового образа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жизни в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 повышения двигательной активности на всей территории Приморского края</a:t>
            </a:r>
            <a:r>
              <a:rPr lang="ru-RU" sz="2600" dirty="0" smtClean="0">
                <a:solidFill>
                  <a:schemeClr val="bg1"/>
                </a:solidFill>
              </a:rPr>
              <a:t>.</a:t>
            </a:r>
            <a:endParaRPr lang="ru-RU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97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575032" y="1733265"/>
            <a:ext cx="5047846" cy="429904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i="1" dirty="0">
                <a:solidFill>
                  <a:schemeClr val="bg1"/>
                </a:solidFill>
              </a:rPr>
              <a:t>Задача №1.</a:t>
            </a:r>
            <a:endParaRPr lang="ru-RU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Проведение первого этапа: подготовка Акции «Прогулка с врачом»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chemeClr val="bg1"/>
                </a:solidFill>
              </a:rPr>
              <a:t>Задача №2.</a:t>
            </a:r>
            <a:endParaRPr lang="ru-RU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Проведение второго этапа: информационное обеспечение Акции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chemeClr val="bg1"/>
                </a:solidFill>
              </a:rPr>
              <a:t>Задача №3.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Проведение </a:t>
            </a:r>
            <a:r>
              <a:rPr lang="ru-RU" sz="1600" b="1" dirty="0">
                <a:solidFill>
                  <a:schemeClr val="bg1"/>
                </a:solidFill>
              </a:rPr>
              <a:t>третьего этапа: работа с населением в ходе Акции (непосредственно сама «Прогулка с врачом»)</a:t>
            </a:r>
          </a:p>
          <a:p>
            <a:pPr marL="0" indent="0">
              <a:buNone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6096000" y="1733265"/>
            <a:ext cx="4917743" cy="429904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i="1" dirty="0">
                <a:solidFill>
                  <a:schemeClr val="bg1"/>
                </a:solidFill>
              </a:rPr>
              <a:t>Задача №4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b="1" i="1" dirty="0">
                <a:solidFill>
                  <a:schemeClr val="bg1"/>
                </a:solidFill>
              </a:rPr>
              <a:t>Работа с журналистами приглашённых СМИ: освещение целей мероприятия</a:t>
            </a:r>
            <a:endParaRPr lang="ru-RU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b="1" i="1" dirty="0" smtClean="0">
                <a:solidFill>
                  <a:schemeClr val="bg1"/>
                </a:solidFill>
              </a:rPr>
              <a:t>Задача </a:t>
            </a:r>
            <a:r>
              <a:rPr lang="ru-RU" sz="1600" b="1" i="1" dirty="0">
                <a:solidFill>
                  <a:schemeClr val="bg1"/>
                </a:solidFill>
              </a:rPr>
              <a:t>№5.</a:t>
            </a:r>
            <a:endParaRPr lang="ru-RU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Анкетирование участников Акции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Задача №6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Проведение заключительного этапа Акции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Задача №7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Дальнейшая работа по приобщению к участию в проекте «Прогулка с врачом» медицинских работ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5155" y="559559"/>
            <a:ext cx="10561543" cy="1545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 «Прогулка с врачом»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863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770" y="824186"/>
            <a:ext cx="8534401" cy="783897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Описание мероприятия (Сценарий)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545" y="1734207"/>
            <a:ext cx="11445765" cy="4004441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Украшение площадки баннерами, воздушными шарами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Лекции по двигательной активности и профилактике ССЗ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Измерение артериального давления, </a:t>
            </a:r>
            <a:r>
              <a:rPr lang="ru-RU" sz="2000" b="1" dirty="0" err="1" smtClean="0"/>
              <a:t>пульсоксиметрия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Викторина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Индивидуальное консультирование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Соцопрос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Мастер-класс по общеукрепляющей гимнастике и против  стресса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Мастер-класс по скандинавской ходьбе</a:t>
            </a:r>
          </a:p>
          <a:p>
            <a:r>
              <a:rPr lang="ru-RU" sz="2000" b="1" dirty="0" smtClean="0"/>
              <a:t>Время проведение 3 часа</a:t>
            </a:r>
          </a:p>
          <a:p>
            <a:r>
              <a:rPr lang="ru-RU" sz="2000" b="1" dirty="0" smtClean="0"/>
              <a:t>Интервью для местных СМИ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41193"/>
            <a:ext cx="9524313" cy="1405719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Качественные результаты Проекта «Прогулка с врачом»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2019869"/>
            <a:ext cx="9660790" cy="442187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1. Приобщение к участию в проекте возможно большего числа лиц;</a:t>
            </a:r>
          </a:p>
          <a:p>
            <a:r>
              <a:rPr lang="ru-RU" sz="2000" dirty="0">
                <a:solidFill>
                  <a:schemeClr val="bg1"/>
                </a:solidFill>
              </a:rPr>
              <a:t>2. Повышение осведомлённости и заинтересованности в снижении факторов риска ХНИЗ;</a:t>
            </a:r>
          </a:p>
          <a:p>
            <a:r>
              <a:rPr lang="ru-RU" sz="2000" dirty="0">
                <a:solidFill>
                  <a:schemeClr val="bg1"/>
                </a:solidFill>
              </a:rPr>
              <a:t>3. Распространение идеи внедрения проекта «Прогулка с врачом» во всех районах г. Владивостока и территориях Приморского края;</a:t>
            </a:r>
          </a:p>
          <a:p>
            <a:r>
              <a:rPr lang="ru-RU" sz="2000" dirty="0">
                <a:solidFill>
                  <a:schemeClr val="bg1"/>
                </a:solidFill>
              </a:rPr>
              <a:t>4. Создание мотивации у каждого индивида и общества в целом к ведению здорового образа жизни, повышению двигательной активности;</a:t>
            </a:r>
          </a:p>
          <a:p>
            <a:r>
              <a:rPr lang="ru-RU" sz="2000" dirty="0">
                <a:solidFill>
                  <a:schemeClr val="bg1"/>
                </a:solidFill>
              </a:rPr>
              <a:t>5. Формирование позитивного настроя к ведению здорового образа жизни у детей и подростков в целях укрепления и сохранения здоровья молодого поколения страны; </a:t>
            </a:r>
          </a:p>
          <a:p>
            <a:r>
              <a:rPr lang="ru-RU" sz="2000" dirty="0">
                <a:solidFill>
                  <a:schemeClr val="bg1"/>
                </a:solidFill>
              </a:rPr>
              <a:t>6. Снижение, в конечном счёте, роста ХНИЗ и факторов риска их развития в результате формирования у людей навыков ЗОЖ</a:t>
            </a:r>
          </a:p>
        </p:txBody>
      </p:sp>
    </p:spTree>
    <p:extLst>
      <p:ext uri="{BB962C8B-B14F-4D97-AF65-F5344CB8AC3E}">
        <p14:creationId xmlns="" xmlns:p14="http://schemas.microsoft.com/office/powerpoint/2010/main" val="19841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126</TotalTime>
  <Words>742</Words>
  <Application>Microsoft Office PowerPoint</Application>
  <PresentationFormat>Произвольный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Сектор</vt:lpstr>
      <vt:lpstr>КГБУЗ «Владивостокский клинико-диагностический центр»   Проект  «Прогулка с врачом»</vt:lpstr>
      <vt:lpstr>Приоритетная задача Проекта  «Прогулка с врачом»</vt:lpstr>
      <vt:lpstr>Слайд 3</vt:lpstr>
      <vt:lpstr>Слайд 4</vt:lpstr>
      <vt:lpstr>Чему способствует Проект  «Прогулка с врачом»</vt:lpstr>
      <vt:lpstr>Цель Проекта «Прогулка с врачом»</vt:lpstr>
      <vt:lpstr>Слайд 7</vt:lpstr>
      <vt:lpstr>Описание мероприятия (Сценарий)</vt:lpstr>
      <vt:lpstr>Качественные результаты Проекта «Прогулка с врачом»</vt:lpstr>
      <vt:lpstr>УСПЕШНОСТЬ Проекта «Прогулка с врачом»</vt:lpstr>
      <vt:lpstr>Слайд 11</vt:lpstr>
      <vt:lpstr>Благодарим за внимание!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АНО «Здоровый образ жизни»   Проект  «Прогулка с врачом»</dc:title>
  <dc:creator>RePack by Diakov</dc:creator>
  <cp:lastModifiedBy>User</cp:lastModifiedBy>
  <cp:revision>18</cp:revision>
  <dcterms:created xsi:type="dcterms:W3CDTF">2017-12-07T10:49:04Z</dcterms:created>
  <dcterms:modified xsi:type="dcterms:W3CDTF">2019-10-14T23:17:35Z</dcterms:modified>
</cp:coreProperties>
</file>