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4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72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9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8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86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7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079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3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9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99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E0177-2310-4252-AC2C-67B0D1E8303E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63E77-696C-432C-8D4C-C2F8BAF63B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5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rokinaNV\Desktop\ilovepdf_pages_to_jpg\ilovepdf_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orokinaNV\Desktop\ilovepdf_pages_to_jpg\ilovepdf_com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23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orokinaNV\Desktop\ilovepdf_pages_to_jpg\ilovepdf_com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" y="188640"/>
            <a:ext cx="9132565" cy="64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39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orokinaNV\Desktop\ilovepdf_pages_to_jpg\ilovepdf_com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1" cy="64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8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orokinaNV\Desktop\ilovepdf_pages_to_jpg\ilovepdf_com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4" y="188640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3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orokinaNV\Desktop\ilovepdf_pages_to_jpg\ilovepdf_com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36552" cy="646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41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orokinaNV\Desktop\ilovepdf_pages_to_jpg\ilovepdf_com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orokinaNV\Desktop\ilovepdf_pages_to_jpg\ilovepdf_com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31374" cy="64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orokinaNV\Desktop\ilovepdf_pages_to_jpg\ilovepdf_com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49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orokinaNV\Desktop\ilovepdf_pages_to_jpg\ilovepdf_com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" y="188639"/>
            <a:ext cx="9138283" cy="646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3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orokinaNV\Desktop\ilovepdf_pages_to_jpg\ilovepdf_com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8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rokinaNV\Desktop\ilovepdf_pages_to_jpg\ilovepdf_com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57"/>
            <a:ext cx="9145405" cy="64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orokinaNV\Desktop\ilovepdf_pages_to_jpg\ilovepdf_com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orokinaNV\Desktop\ilovepdf_pages_to_jpg\ilovepdf_com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88640"/>
            <a:ext cx="9144001" cy="64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7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orokinaNV\Desktop\ilovepdf_pages_to_jpg\ilovepdf_com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orokinaNV\Desktop\ilovepdf_pages_to_jpg\ilovepdf_com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74" y="188640"/>
            <a:ext cx="9163337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orokinaNV\Desktop\ilovepdf_pages_to_jpg\ilovepdf_com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5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orokinaNV\Desktop\ilovepdf_pages_to_jpg\ilovepdf_com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orokinaNV\Desktop\ilovepdf_pages_to_jpg\ilovepdf_com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" y="188640"/>
            <a:ext cx="9143999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13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orokinaNV\Desktop\ilovepdf_pages_to_jpg\ilovepdf_com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2" y="188640"/>
            <a:ext cx="9152802" cy="647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6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orokinaNV\Desktop\ilovepdf_pages_to_jpg\ilovepdf_com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8639"/>
            <a:ext cx="9144552" cy="646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0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orokinaNV\Desktop\ilovepdf_pages_to_jpg\ilovepdf_com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" y="188640"/>
            <a:ext cx="9135426" cy="64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1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orokinaNV\Desktop\ilovepdf_pages_to_jpg\ilovepdf_co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39"/>
            <a:ext cx="9136289" cy="646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6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orokinaNV\Desktop\ilovepdf_pages_to_jpg\ilovepdf_com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2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orokinaNV\Desktop\ilovepdf_pages_to_jpg\ilovepdf_com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7360" cy="646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5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SorokinaNV\Desktop\ilovepdf_pages_to_jpg\ilovepdf_com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9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SorokinaNV\Desktop\ilovepdf_pages_to_jpg\ilovepdf_com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511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orokinaNV\Desktop\ilovepdf_pages_to_jpg\ilovepdf_com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02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orokinaNV\Desktop\ilovepdf_pages_to_jpg\ilovepdf_com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8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rokinaNV\Desktop\ilovepdf_pages_to_jpg\ilovepdf_com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8163" cy="646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orokinaNV\Desktop\ilovepdf_pages_to_jpg\ilovepdf_com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2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orokinaNV\Desktop\ilovepdf_pages_to_jpg\ilovepdf_com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3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orokinaNV\Desktop\ilovepdf_pages_to_jpg\ilovepdf_com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902"/>
            <a:ext cx="9144000" cy="646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Экран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Сорокина Надежда Витальевна</dc:creator>
  <cp:lastModifiedBy>Сорокина Надежда Витальевна</cp:lastModifiedBy>
  <cp:revision>22</cp:revision>
  <dcterms:created xsi:type="dcterms:W3CDTF">2019-01-17T23:59:12Z</dcterms:created>
  <dcterms:modified xsi:type="dcterms:W3CDTF">2019-01-18T01:23:49Z</dcterms:modified>
</cp:coreProperties>
</file>